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512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35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972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313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791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060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296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611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181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561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402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F7A3A-D27D-470C-87F0-C0CABD10A8E2}" type="datetimeFigureOut">
              <a:rPr lang="en-NZ" smtClean="0"/>
              <a:t>13/11/2020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220C-7C64-4073-A39D-6FD76DC6A6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416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5646" y="209697"/>
            <a:ext cx="3932237" cy="577498"/>
          </a:xfrm>
        </p:spPr>
        <p:txBody>
          <a:bodyPr/>
          <a:lstStyle/>
          <a:p>
            <a:r>
              <a:rPr lang="mi-NZ" dirty="0"/>
              <a:t>Kōwhai-Ngutu-Kākā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62089" y="1780309"/>
            <a:ext cx="7233696" cy="44549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Ranga Tuhi (Waikato, Ngāti Maniapoto)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2010 Alumni symposium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Pitau Pattern on marae poupou (wall panels) and kowhaiwhai patterns on heke (roof panels)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Based on symbolism of Te Poutūārongo carving situated at Te Kuratini Marae, Massey University (Wellington Campus)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Papatuānuku (Earth Mother) and Hine-nui-te-pō (Goddess of the Night)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Unaunahi (fish scales) – rhythm and movement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Pitau bulb – Tangaroa, God of the Sea</a:t>
            </a:r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72" y="0"/>
            <a:ext cx="2044621" cy="6858000"/>
          </a:xfrm>
          <a:prstGeom prst="rect">
            <a:avLst/>
          </a:prstGeom>
        </p:spPr>
      </p:pic>
      <p:pic>
        <p:nvPicPr>
          <p:cNvPr id="8" name="Kowhai-Ngutu-Kaka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089" y="209697"/>
            <a:ext cx="620347" cy="5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189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9758" y="209064"/>
            <a:ext cx="3932237" cy="779466"/>
          </a:xfrm>
        </p:spPr>
        <p:txBody>
          <a:bodyPr/>
          <a:lstStyle/>
          <a:p>
            <a:r>
              <a:rPr lang="mi-NZ" dirty="0"/>
              <a:t>Te Manahua - NZUWiL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6960" y="1637540"/>
            <a:ext cx="7587223" cy="492883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Prof. Rawinia Higgins (Tūhoe) and Dr Meegan Hall (Ngāti Ranginui, Ngāti Tūwharetoa)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Expresses the moment when petals open, grow and blossom into a flower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Aligns with waitohu Kōwhai-Ngutu-Kākā</a:t>
            </a:r>
            <a:r>
              <a:rPr lang="en-NZ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Symbolises the mana of female deities </a:t>
            </a:r>
            <a:endParaRPr lang="mi-N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Importance of women leaders giving of their time, knowledge and experiences to teach and tautoko the next generation.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Mana – alludes to power, authority and status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Hua – outcomes, results, benefits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i-NZ" sz="2400" dirty="0"/>
              <a:t>Encourages wāhine to build their capacity, realise their value, and reach their full potential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1238" y="713"/>
            <a:ext cx="2328500" cy="6857288"/>
          </a:xfrm>
          <a:prstGeom prst="rect">
            <a:avLst/>
          </a:prstGeom>
        </p:spPr>
      </p:pic>
      <p:pic>
        <p:nvPicPr>
          <p:cNvPr id="3" name="Te Mana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960" y="3551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EDA2D182A5CB4FB9BA8D9AF5786416" ma:contentTypeVersion="13" ma:contentTypeDescription="Create a new document." ma:contentTypeScope="" ma:versionID="bb96a79e7c111c50a01ff2eebb691459">
  <xsd:schema xmlns:xsd="http://www.w3.org/2001/XMLSchema" xmlns:xs="http://www.w3.org/2001/XMLSchema" xmlns:p="http://schemas.microsoft.com/office/2006/metadata/properties" xmlns:ns2="df735e53-efbe-41fc-ae6f-05ad6d4f423e" xmlns:ns3="5bca14c9-f708-4595-b87f-a3bf9dbbf6b5" targetNamespace="http://schemas.microsoft.com/office/2006/metadata/properties" ma:root="true" ma:fieldsID="c5df159285203f320aa42470d5a9d963" ns2:_="" ns3:_="">
    <xsd:import namespace="df735e53-efbe-41fc-ae6f-05ad6d4f423e"/>
    <xsd:import namespace="5bca14c9-f708-4595-b87f-a3bf9dbbf6b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35e53-efbe-41fc-ae6f-05ad6d4f42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a14c9-f708-4595-b87f-a3bf9dbbf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FF6261-B473-4CD4-B2A2-DFEDD98F7C16}"/>
</file>

<file path=customXml/itemProps2.xml><?xml version="1.0" encoding="utf-8"?>
<ds:datastoreItem xmlns:ds="http://schemas.openxmlformats.org/officeDocument/2006/customXml" ds:itemID="{9896ABCA-EDA5-4EBA-993A-E01529A6E43B}"/>
</file>

<file path=customXml/itemProps3.xml><?xml version="1.0" encoding="utf-8"?>
<ds:datastoreItem xmlns:ds="http://schemas.openxmlformats.org/officeDocument/2006/customXml" ds:itemID="{F845BF8E-392A-40E5-93AA-ABDFD0D8B1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177</Words>
  <Application>Microsoft Office PowerPoint</Application>
  <PresentationFormat>Widescreen</PresentationFormat>
  <Paragraphs>17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Kōwhai-Ngutu-Kākā</vt:lpstr>
      <vt:lpstr>Te Manahua - NZUWiL</vt:lpstr>
    </vt:vector>
  </TitlesOfParts>
  <Company>Massey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Kōwhai-Ngutu-Kākā</dc:title>
  <dc:creator>Palmer, Farah</dc:creator>
  <cp:lastModifiedBy>Sheridan Buchanan</cp:lastModifiedBy>
  <cp:revision>5</cp:revision>
  <dcterms:created xsi:type="dcterms:W3CDTF">2020-11-04T21:14:06Z</dcterms:created>
  <dcterms:modified xsi:type="dcterms:W3CDTF">2020-11-12T21:39:43Z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0x01010019EDA2D182A5CB4FB9BA8D9AF5786416</vt:lpwstr>
  </property>
</Properties>
</file>